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87" r:id="rId2"/>
    <p:sldId id="288" r:id="rId3"/>
    <p:sldId id="289" r:id="rId4"/>
    <p:sldId id="290" r:id="rId5"/>
    <p:sldId id="278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01" r:id="rId15"/>
    <p:sldId id="302" r:id="rId16"/>
    <p:sldId id="304" r:id="rId17"/>
    <p:sldId id="303" r:id="rId18"/>
    <p:sldId id="297" r:id="rId19"/>
    <p:sldId id="298" r:id="rId20"/>
    <p:sldId id="305" r:id="rId21"/>
    <p:sldId id="292" r:id="rId22"/>
    <p:sldId id="291" r:id="rId23"/>
    <p:sldId id="324" r:id="rId24"/>
    <p:sldId id="325" r:id="rId25"/>
    <p:sldId id="293" r:id="rId26"/>
    <p:sldId id="295" r:id="rId27"/>
    <p:sldId id="286" r:id="rId28"/>
    <p:sldId id="334" r:id="rId29"/>
    <p:sldId id="279" r:id="rId30"/>
    <p:sldId id="280" r:id="rId31"/>
    <p:sldId id="311" r:id="rId32"/>
    <p:sldId id="312" r:id="rId33"/>
    <p:sldId id="313" r:id="rId34"/>
    <p:sldId id="314" r:id="rId35"/>
    <p:sldId id="315" r:id="rId36"/>
    <p:sldId id="335" r:id="rId37"/>
    <p:sldId id="281" r:id="rId38"/>
    <p:sldId id="336" r:id="rId39"/>
    <p:sldId id="326" r:id="rId40"/>
    <p:sldId id="282" r:id="rId41"/>
    <p:sldId id="327" r:id="rId42"/>
    <p:sldId id="328" r:id="rId43"/>
    <p:sldId id="331" r:id="rId44"/>
    <p:sldId id="330" r:id="rId45"/>
    <p:sldId id="332" r:id="rId46"/>
    <p:sldId id="283" r:id="rId47"/>
    <p:sldId id="284" r:id="rId48"/>
    <p:sldId id="337" r:id="rId49"/>
    <p:sldId id="33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DE1043"/>
    <a:srgbClr val="F8D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73"/>
    <p:restoredTop sz="94650"/>
  </p:normalViewPr>
  <p:slideViewPr>
    <p:cSldViewPr snapToGrid="0" snapToObjects="1">
      <p:cViewPr varScale="1">
        <p:scale>
          <a:sx n="161" d="100"/>
          <a:sy n="161" d="100"/>
        </p:scale>
        <p:origin x="13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76609-E31E-B442-8BC2-B1549DF0BD1F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44017-C63E-BF43-859B-98FD6A182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0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0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1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7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8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18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9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24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42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39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5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27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7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40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69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94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59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56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1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3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2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2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59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07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8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2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68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42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94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20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26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38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3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2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6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42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3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93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41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63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4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44017-C63E-BF43-859B-98FD6A1827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2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9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2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7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0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2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7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5A8C1-E173-8047-84AB-51949013B59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23A1-C300-0C48-BBED-F0FC4B75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9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CB0E-206D-2E48-98AC-7138B57F4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4" b="7894"/>
          <a:stretch/>
        </p:blipFill>
        <p:spPr>
          <a:xfrm>
            <a:off x="-1" y="-1"/>
            <a:ext cx="12215813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A4D6E6-EE48-7B43-B0D5-E17EB7323E30}"/>
              </a:ext>
            </a:extLst>
          </p:cNvPr>
          <p:cNvSpPr/>
          <p:nvPr/>
        </p:nvSpPr>
        <p:spPr>
          <a:xfrm>
            <a:off x="0" y="2703785"/>
            <a:ext cx="12192000" cy="145042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Computational Thinking</a:t>
            </a:r>
          </a:p>
        </p:txBody>
      </p:sp>
    </p:spTree>
    <p:extLst>
      <p:ext uri="{BB962C8B-B14F-4D97-AF65-F5344CB8AC3E}">
        <p14:creationId xmlns:p14="http://schemas.microsoft.com/office/powerpoint/2010/main" val="2507543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F414F-5F13-A54E-85B2-80EBCCD2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16" b="35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3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D9CBF-947B-0D4E-8994-BA6F512CE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9" b="125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6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1EC04-1CC9-354B-84E6-E5F26FD2A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94" b="453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6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E1F47-FAD2-E348-BB0E-F200009AB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6000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rcRect t="13632" b="13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4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57912-26DA-7640-B15E-A7743F110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8000"/>
                    </a14:imgEffect>
                    <a14:imgEffect>
                      <a14:saturation sat="183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0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477F2-CCD4-1445-9552-A10B4B87F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3" b="1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3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38A01-377B-7146-8AC6-43DD98D6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8000"/>
                    </a14:imgEffect>
                  </a14:imgLayer>
                </a14:imgProps>
              </a:ext>
            </a:extLst>
          </a:blip>
          <a:srcRect t="10555" b="1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6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9F937-A911-D641-8FF4-CAC09DE46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72000"/>
                    </a14:imgEffect>
                  </a14:imgLayer>
                </a14:imgProps>
              </a:ext>
            </a:extLst>
          </a:blip>
          <a:srcRect t="2407" b="22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E4A15-ED30-514C-ABB9-CDCED86D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8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69CA0-BB34-6B4F-8004-8CFDC5B6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7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C567B-56B8-7E4B-9122-15844C3B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83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451D1-C1CF-634C-AB04-B66F5A1FC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71" b="5009"/>
          <a:stretch/>
        </p:blipFill>
        <p:spPr>
          <a:xfrm>
            <a:off x="-1" y="0"/>
            <a:ext cx="1236846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3EB72F-F579-D645-B446-F7FF9F62E6EA}"/>
              </a:ext>
            </a:extLst>
          </p:cNvPr>
          <p:cNvSpPr/>
          <p:nvPr/>
        </p:nvSpPr>
        <p:spPr>
          <a:xfrm>
            <a:off x="0" y="0"/>
            <a:ext cx="12192000" cy="14504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360644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518CF-E6B5-2242-A313-ECCE29DC5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0" r="43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719150-D994-824E-B77F-BFB7E3392AC1}"/>
              </a:ext>
            </a:extLst>
          </p:cNvPr>
          <p:cNvSpPr/>
          <p:nvPr/>
        </p:nvSpPr>
        <p:spPr>
          <a:xfrm>
            <a:off x="0" y="0"/>
            <a:ext cx="12192000" cy="14504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Conditional Statements</a:t>
            </a:r>
          </a:p>
        </p:txBody>
      </p:sp>
    </p:spTree>
    <p:extLst>
      <p:ext uri="{BB962C8B-B14F-4D97-AF65-F5344CB8AC3E}">
        <p14:creationId xmlns:p14="http://schemas.microsoft.com/office/powerpoint/2010/main" val="350718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0DF6CC-1AB0-F64A-8E51-A0B8237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4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8D29C-1397-3241-A968-06A66DBEE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0" b="17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DE6B5D-23B9-9D4C-AF68-8525F1E648E8}"/>
              </a:ext>
            </a:extLst>
          </p:cNvPr>
          <p:cNvSpPr/>
          <p:nvPr/>
        </p:nvSpPr>
        <p:spPr>
          <a:xfrm>
            <a:off x="0" y="0"/>
            <a:ext cx="12192000" cy="14504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1748127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2AB0C-4619-894F-9BB2-EC768EACF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63000"/>
                    </a14:imgEffect>
                    <a14:imgEffect>
                      <a14:brightnessContrast bright="5000" contrast="11000"/>
                    </a14:imgEffect>
                  </a14:imgLayer>
                </a14:imgProps>
              </a:ext>
            </a:extLst>
          </a:blip>
          <a:srcRect t="4850" b="48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1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7B36A-0CB4-2A4A-96F6-A3353546D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9" b="138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485AD-6E9B-8845-B1C8-C61815BBC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27" t="23214" r="16277" b="23214"/>
          <a:stretch/>
        </p:blipFill>
        <p:spPr>
          <a:xfrm>
            <a:off x="0" y="-1"/>
            <a:ext cx="122010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4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57" y="1038639"/>
            <a:ext cx="9144000" cy="58193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4928"/>
            <a:ext cx="10515600" cy="1325563"/>
          </a:xfrm>
        </p:spPr>
        <p:txBody>
          <a:bodyPr/>
          <a:lstStyle/>
          <a:p>
            <a:r>
              <a:rPr lang="en-US" dirty="0"/>
              <a:t>Browser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6D89B-CD51-4945-8267-B7EC02CBCA9F}"/>
              </a:ext>
            </a:extLst>
          </p:cNvPr>
          <p:cNvSpPr/>
          <p:nvPr/>
        </p:nvSpPr>
        <p:spPr>
          <a:xfrm>
            <a:off x="7290519" y="342118"/>
            <a:ext cx="472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/>
              <a:t>Mac: Command+Option+I	PC: Control+Shift+I</a:t>
            </a:r>
          </a:p>
        </p:txBody>
      </p:sp>
    </p:spTree>
    <p:extLst>
      <p:ext uri="{BB962C8B-B14F-4D97-AF65-F5344CB8AC3E}">
        <p14:creationId xmlns:p14="http://schemas.microsoft.com/office/powerpoint/2010/main" val="338099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E84A3-5CEC-3341-BD4D-1466CFBD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972DD-ADE2-2A48-91B1-1C286B5DB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  <a:p>
            <a:pPr lvl="1"/>
            <a:r>
              <a:rPr lang="en-US" dirty="0"/>
              <a:t>Write “Hello world!”</a:t>
            </a:r>
          </a:p>
          <a:p>
            <a:pPr lvl="1"/>
            <a:r>
              <a:rPr lang="en-US" dirty="0"/>
              <a:t>Write a loop that prints number 1 to 1000</a:t>
            </a:r>
          </a:p>
          <a:p>
            <a:pPr lvl="1"/>
            <a:r>
              <a:rPr lang="en-US" dirty="0"/>
              <a:t>Write a loop that prints the multiples of 5 from 1 to 100</a:t>
            </a:r>
          </a:p>
        </p:txBody>
      </p:sp>
    </p:spTree>
    <p:extLst>
      <p:ext uri="{BB962C8B-B14F-4D97-AF65-F5344CB8AC3E}">
        <p14:creationId xmlns:p14="http://schemas.microsoft.com/office/powerpoint/2010/main" val="223172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5A1DE-64D0-F44E-964E-029A738D464D}"/>
              </a:ext>
            </a:extLst>
          </p:cNvPr>
          <p:cNvSpPr/>
          <p:nvPr/>
        </p:nvSpPr>
        <p:spPr>
          <a:xfrm>
            <a:off x="838200" y="1690688"/>
            <a:ext cx="9691255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274320" tIns="274320" bIns="274320">
            <a:spAutoFit/>
          </a:bodyPr>
          <a:lstStyle/>
          <a:p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6000" b="1" noProof="1">
                <a:solidFill>
                  <a:srgbClr val="DE1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(a,b){</a:t>
            </a:r>
          </a:p>
          <a:p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var </a:t>
            </a:r>
            <a:r>
              <a:rPr lang="en-US" sz="6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a+b;</a:t>
            </a:r>
            <a:b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6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6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0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DE889-B95A-B745-B6DE-60A26B34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7237"/>
            <a:ext cx="12192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47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ball 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199" y="2058550"/>
            <a:ext cx="9691255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274320" tIns="274320" bIns="274320">
            <a:spAutoFit/>
          </a:bodyPr>
          <a:lstStyle/>
          <a:p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6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6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8565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 size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AD3B9C-4A24-C143-B3AA-0EDB812E42CA}"/>
              </a:ext>
            </a:extLst>
          </p:cNvPr>
          <p:cNvSpPr/>
          <p:nvPr/>
        </p:nvSpPr>
        <p:spPr>
          <a:xfrm>
            <a:off x="838199" y="2058550"/>
            <a:ext cx="9691255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274320" tIns="274320" bIns="274320">
            <a:spAutoFit/>
          </a:bodyPr>
          <a:lstStyle/>
          <a:p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6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6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60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6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4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ball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C3030-8703-8549-969D-0541D5E03E46}"/>
              </a:ext>
            </a:extLst>
          </p:cNvPr>
          <p:cNvSpPr/>
          <p:nvPr/>
        </p:nvSpPr>
        <p:spPr>
          <a:xfrm>
            <a:off x="838199" y="2058550"/>
            <a:ext cx="9691255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274320" tIns="274320" bIns="274320">
            <a:spAutoFit/>
          </a:bodyPr>
          <a:lstStyle/>
          <a:p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6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6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60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6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82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ball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527C4-835D-C04C-B757-B08537054711}"/>
              </a:ext>
            </a:extLst>
          </p:cNvPr>
          <p:cNvSpPr/>
          <p:nvPr/>
        </p:nvSpPr>
        <p:spPr>
          <a:xfrm>
            <a:off x="838199" y="2058550"/>
            <a:ext cx="9691255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274320" tIns="274320" bIns="274320">
            <a:spAutoFit/>
          </a:bodyPr>
          <a:lstStyle/>
          <a:p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6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6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60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6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94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color ball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527C4-835D-C04C-B757-B08537054711}"/>
              </a:ext>
            </a:extLst>
          </p:cNvPr>
          <p:cNvSpPr/>
          <p:nvPr/>
        </p:nvSpPr>
        <p:spPr>
          <a:xfrm>
            <a:off x="838199" y="2058550"/>
            <a:ext cx="9691255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274320" tIns="274320" bIns="274320">
            <a:spAutoFit/>
          </a:bodyPr>
          <a:lstStyle/>
          <a:p>
            <a:r>
              <a:rPr lang="en-US" sz="6000" b="1" noProof="1">
                <a:solidFill>
                  <a:schemeClr val="tx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6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6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6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6000" b="1" noProof="1">
                <a:solidFill>
                  <a:srgbClr val="DE1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colorRandom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60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6000" b="1" noProof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6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2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4206" y="1690688"/>
            <a:ext cx="8723587" cy="4462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274320" tIns="182880" bIns="274320">
            <a:spAutoFit/>
          </a:bodyPr>
          <a:lstStyle/>
          <a:p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 	   </a:t>
            </a:r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new ball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ball size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ball color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   </a:t>
            </a:r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ball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colorRandom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  </a:t>
            </a:r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 ball a random color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zIndex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// set ball z-index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repeatMove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ball multiple times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23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E84A3-5CEC-3341-BD4D-1466CFBD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972DD-ADE2-2A48-91B1-1C286B5DB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  <a:p>
            <a:pPr lvl="1"/>
            <a:r>
              <a:rPr lang="en-US" dirty="0"/>
              <a:t>Create a ball</a:t>
            </a:r>
          </a:p>
          <a:p>
            <a:pPr lvl="1"/>
            <a:r>
              <a:rPr lang="en-US" dirty="0"/>
              <a:t>Change color of the ball</a:t>
            </a:r>
          </a:p>
          <a:p>
            <a:pPr lvl="1"/>
            <a:r>
              <a:rPr lang="en-US" dirty="0"/>
              <a:t>Change size of the ball</a:t>
            </a:r>
          </a:p>
          <a:p>
            <a:pPr lvl="1"/>
            <a:r>
              <a:rPr lang="en-US" dirty="0"/>
              <a:t>Change position of the ball</a:t>
            </a:r>
          </a:p>
        </p:txBody>
      </p:sp>
    </p:spTree>
    <p:extLst>
      <p:ext uri="{BB962C8B-B14F-4D97-AF65-F5344CB8AC3E}">
        <p14:creationId xmlns:p14="http://schemas.microsoft.com/office/powerpoint/2010/main" val="1715729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199" y="1490008"/>
            <a:ext cx="10515599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274320" tIns="274320" bIns="274320">
            <a:spAutoFit/>
          </a:bodyPr>
          <a:lstStyle/>
          <a:p>
            <a:r>
              <a:rPr lang="en-US" sz="48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  <a:r>
              <a:rPr lang="en-US" sz="48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48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48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48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  <a:r>
              <a:rPr lang="en-US" sz="48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48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48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48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create</a:t>
            </a:r>
            <a:r>
              <a:rPr lang="en-US" sz="48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48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counter</a:t>
            </a:r>
            <a:r>
              <a:rPr lang="en-US" sz="48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r>
              <a:rPr lang="en-US" sz="48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164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E84A3-5CEC-3341-BD4D-1466CFBD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972DD-ADE2-2A48-91B1-1C286B5DB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  <a:p>
            <a:pPr lvl="1"/>
            <a:r>
              <a:rPr lang="en-US" dirty="0"/>
              <a:t>Create 100 balls</a:t>
            </a:r>
          </a:p>
          <a:p>
            <a:pPr lvl="1"/>
            <a:r>
              <a:rPr lang="en-US" dirty="0"/>
              <a:t>Create 1000 balls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75D007-7069-4544-9ABA-BE1AD71C5D71}"/>
              </a:ext>
            </a:extLst>
          </p:cNvPr>
          <p:cNvSpPr txBox="1"/>
          <p:nvPr/>
        </p:nvSpPr>
        <p:spPr>
          <a:xfrm>
            <a:off x="12115800" y="3943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85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36661-815E-D846-9DFC-6AA3A261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3" y="1303020"/>
            <a:ext cx="12198173" cy="4251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A86EF6-A1E2-4644-B8DF-8FAB4CBE3B2E}"/>
              </a:ext>
            </a:extLst>
          </p:cNvPr>
          <p:cNvSpPr/>
          <p:nvPr/>
        </p:nvSpPr>
        <p:spPr>
          <a:xfrm>
            <a:off x="0" y="1303020"/>
            <a:ext cx="7269480" cy="3741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200" noProof="1">
                <a:solidFill>
                  <a:schemeClr val="bg1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var counter = 0;</a:t>
            </a:r>
          </a:p>
          <a:p>
            <a:endParaRPr lang="en-US" sz="2200" noProof="1">
              <a:solidFill>
                <a:schemeClr val="bg1"/>
              </a:solidFill>
              <a:latin typeface="Chalkduster" panose="03050602040202020205" pitchFamily="66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  <a:p>
            <a:r>
              <a:rPr lang="en-US" sz="2200" noProof="1">
                <a:solidFill>
                  <a:schemeClr val="bg1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while (counter &lt; 500) {</a:t>
            </a:r>
          </a:p>
          <a:p>
            <a:r>
              <a:rPr lang="en-US" sz="2200" noProof="1">
                <a:solidFill>
                  <a:schemeClr val="bg1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   console.log(“I will not throw paper</a:t>
            </a:r>
          </a:p>
          <a:p>
            <a:r>
              <a:rPr lang="en-US" sz="2200" noProof="1">
                <a:solidFill>
                  <a:schemeClr val="bg1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                  paper airplanes in class”);</a:t>
            </a:r>
          </a:p>
          <a:p>
            <a:r>
              <a:rPr lang="en-US" sz="2200" noProof="1">
                <a:solidFill>
                  <a:schemeClr val="bg1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    counter++;</a:t>
            </a:r>
          </a:p>
          <a:p>
            <a:r>
              <a:rPr lang="en-US" sz="2200" noProof="1">
                <a:solidFill>
                  <a:schemeClr val="bg1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948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226B2-414C-104A-94F9-BA7D0FB13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9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1305342"/>
            <a:ext cx="6096000" cy="5170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lIns="274320" tIns="274320" bIns="274320">
            <a:spAutoFit/>
          </a:bodyPr>
          <a:lstStyle/>
          <a:p>
            <a:r>
              <a:rPr lang="en-US" sz="2000" b="1" noProof="1">
                <a:solidFill>
                  <a:srgbClr val="B8B6B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arrays exercise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[];</a:t>
            </a:r>
          </a:p>
          <a:p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b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noProof="1">
                <a:solidFill>
                  <a:srgbClr val="B8B6B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change color of balls in array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.length;</a:t>
            </a:r>
          </a:p>
          <a:p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var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colorRandom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4814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F2EFC-10F0-524E-A734-FC96D198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8CE4E5-298A-0846-81E5-45802FFFEE34}"/>
              </a:ext>
            </a:extLst>
          </p:cNvPr>
          <p:cNvSpPr/>
          <p:nvPr/>
        </p:nvSpPr>
        <p:spPr>
          <a:xfrm>
            <a:off x="14045784" y="-334193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3C023"/>
                </a:solidFill>
                <a:latin typeface="Menlo" panose="020B0609030804020204" pitchFamily="49" charset="0"/>
              </a:rPr>
              <a:t>4293</a:t>
            </a:r>
            <a:endParaRPr lang="en-US" dirty="0">
              <a:solidFill>
                <a:srgbClr val="E3C023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77525E-AAB6-884E-8A58-5E62C73EFAE3}"/>
              </a:ext>
            </a:extLst>
          </p:cNvPr>
          <p:cNvSpPr/>
          <p:nvPr/>
        </p:nvSpPr>
        <p:spPr>
          <a:xfrm>
            <a:off x="0" y="2703785"/>
            <a:ext cx="12192000" cy="14504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4293 Entries</a:t>
            </a:r>
          </a:p>
        </p:txBody>
      </p:sp>
    </p:spTree>
    <p:extLst>
      <p:ext uri="{BB962C8B-B14F-4D97-AF65-F5344CB8AC3E}">
        <p14:creationId xmlns:p14="http://schemas.microsoft.com/office/powerpoint/2010/main" val="2634940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8B80D-021A-4048-A76B-A125C018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0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85B7A-CCAA-E54F-95A2-D4DD530C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0293"/>
            <a:ext cx="11689080" cy="68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60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78645-7ED2-DF4D-BF91-1F258E11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6" b="3333"/>
          <a:stretch/>
        </p:blipFill>
        <p:spPr>
          <a:xfrm>
            <a:off x="1793118" y="0"/>
            <a:ext cx="8605764" cy="69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2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154FE-45D0-F843-A099-FD7E69B3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4" y="0"/>
            <a:ext cx="11956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4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8415" y="535900"/>
            <a:ext cx="7489213" cy="5786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274320" tIns="274320" bIns="274320">
            <a:spAutoFit/>
          </a:bodyPr>
          <a:lstStyle/>
          <a:p>
            <a:r>
              <a:rPr lang="en-US" sz="2000" b="1" noProof="1">
                <a:solidFill>
                  <a:srgbClr val="B8B6B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length of array with painting information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4455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.length;</a:t>
            </a:r>
          </a:p>
          <a:p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ith ball</a:t>
            </a:r>
            <a:endParaRPr lang="en-US" sz="2000" b="1" noProof="1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2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sz="2000" b="1" noProof="1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ball x position</a:t>
            </a:r>
            <a:endParaRPr lang="en-US" sz="2000" b="1" noProof="1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4455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.x</a:t>
            </a:r>
            <a:endParaRPr lang="en-US" sz="2000" b="1" noProof="1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noProof="1">
              <a:solidFill>
                <a:srgbClr val="B8B6B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ball y position</a:t>
            </a:r>
            <a:endParaRPr lang="en-US" sz="2000" b="1" noProof="1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4455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.y</a:t>
            </a:r>
            <a:endParaRPr lang="en-US" sz="2000" b="1" noProof="1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noProof="1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B8B6B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ball color</a:t>
            </a:r>
            <a:endParaRPr lang="en-US" sz="2000" b="1" noProof="1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4455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.color</a:t>
            </a:r>
            <a:endParaRPr lang="en-US" sz="2000" b="1" noProof="1">
              <a:solidFill>
                <a:srgbClr val="5555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noProof="1">
                <a:solidFill>
                  <a:srgbClr val="B8B6B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create ball at x,y,color</a:t>
            </a:r>
            <a:endParaRPr lang="en-US" sz="2000" b="1" noProof="1">
              <a:solidFill>
                <a:srgbClr val="5555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noProof="1"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.x,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.y,</a:t>
            </a:r>
            <a:r>
              <a:rPr lang="en-US" sz="2000" b="1" noProof="1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ball</a:t>
            </a:r>
            <a:r>
              <a:rPr lang="en-US" sz="2000" b="1" noProof="1"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.color);</a:t>
            </a:r>
          </a:p>
        </p:txBody>
      </p:sp>
    </p:spTree>
    <p:extLst>
      <p:ext uri="{BB962C8B-B14F-4D97-AF65-F5344CB8AC3E}">
        <p14:creationId xmlns:p14="http://schemas.microsoft.com/office/powerpoint/2010/main" val="1346008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E7479-7498-8D49-BB7B-B28AB746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681" y="1371600"/>
            <a:ext cx="66846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61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3CB0E-206D-2E48-98AC-7138B57F4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4" b="7894"/>
          <a:stretch/>
        </p:blipFill>
        <p:spPr>
          <a:xfrm>
            <a:off x="-1" y="-1"/>
            <a:ext cx="122158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46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FCC15B-7EF8-0E43-958F-3B13C3A89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5" b="15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0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Arrays</a:t>
            </a:r>
          </a:p>
          <a:p>
            <a:r>
              <a:rPr lang="en-US" dirty="0"/>
              <a:t>Conditional statements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46870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4C8171-22B1-BD45-8D7E-54C836D1C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576" y="1849821"/>
            <a:ext cx="4498848" cy="457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445690-6223-A340-A280-8D908DD73D2F}"/>
              </a:ext>
            </a:extLst>
          </p:cNvPr>
          <p:cNvSpPr/>
          <p:nvPr/>
        </p:nvSpPr>
        <p:spPr>
          <a:xfrm>
            <a:off x="0" y="0"/>
            <a:ext cx="12192000" cy="14504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20854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063BD-24A2-5C48-B134-D4397EC2D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81" b="26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4FC6C9-CEDD-7349-A5A6-2AB3F698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2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71889-581C-1A45-84FE-E9E1C4588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9" b="1070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343</Words>
  <Application>Microsoft Macintosh PowerPoint</Application>
  <PresentationFormat>Widescreen</PresentationFormat>
  <Paragraphs>144</Paragraphs>
  <Slides>49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Chalkduster</vt:lpstr>
      <vt:lpstr>Courier New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Topics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Browser console</vt:lpstr>
      <vt:lpstr>Active learning</vt:lpstr>
      <vt:lpstr>functions</vt:lpstr>
      <vt:lpstr>Create ball function</vt:lpstr>
      <vt:lpstr>Ball size function</vt:lpstr>
      <vt:lpstr>Color ball function</vt:lpstr>
      <vt:lpstr>Move ball function</vt:lpstr>
      <vt:lpstr>Random color ball function</vt:lpstr>
      <vt:lpstr>Functions</vt:lpstr>
      <vt:lpstr>Active learning</vt:lpstr>
      <vt:lpstr>Loops</vt:lpstr>
      <vt:lpstr>Active learning</vt:lpstr>
      <vt:lpstr>PowerPoint Presentation</vt:lpstr>
      <vt:lpstr>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Painting</vt:lpstr>
      <vt:lpstr>Bonus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51</cp:revision>
  <dcterms:created xsi:type="dcterms:W3CDTF">2018-05-25T04:39:18Z</dcterms:created>
  <dcterms:modified xsi:type="dcterms:W3CDTF">2019-05-17T23:20:45Z</dcterms:modified>
</cp:coreProperties>
</file>